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84" r:id="rId3"/>
    <p:sldId id="261" r:id="rId4"/>
    <p:sldId id="359" r:id="rId5"/>
    <p:sldId id="263" r:id="rId6"/>
    <p:sldId id="371" r:id="rId7"/>
    <p:sldId id="267" r:id="rId8"/>
    <p:sldId id="385" r:id="rId9"/>
    <p:sldId id="372" r:id="rId10"/>
    <p:sldId id="360" r:id="rId11"/>
    <p:sldId id="276" r:id="rId12"/>
    <p:sldId id="369" r:id="rId13"/>
    <p:sldId id="366" r:id="rId14"/>
    <p:sldId id="373" r:id="rId15"/>
    <p:sldId id="374" r:id="rId16"/>
    <p:sldId id="375" r:id="rId17"/>
    <p:sldId id="376" r:id="rId18"/>
    <p:sldId id="381" r:id="rId19"/>
    <p:sldId id="378" r:id="rId20"/>
    <p:sldId id="377" r:id="rId21"/>
    <p:sldId id="367" r:id="rId22"/>
    <p:sldId id="264" r:id="rId23"/>
    <p:sldId id="362" r:id="rId24"/>
    <p:sldId id="274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501"/>
  </p:normalViewPr>
  <p:slideViewPr>
    <p:cSldViewPr snapToGrid="0" snapToObjects="1">
      <p:cViewPr varScale="1">
        <p:scale>
          <a:sx n="155" d="100"/>
          <a:sy n="155" d="100"/>
        </p:scale>
        <p:origin x="20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ommand_line_data_transfer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urc.readthedocs.io/en/latest/compute/data-transfer.html?highlight=Globus#globus-transfer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command_line_data_transfer_pri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#file-permissions-ownership-and-group-membersh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amc-acces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31" y="4828618"/>
            <a:ext cx="7315201" cy="1212153"/>
          </a:xfrm>
          <a:effectLst/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Command Line Data Transfer on CURC Resources</a:t>
            </a:r>
            <a:endParaRPr lang="en-US" sz="40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</a:t>
            </a:r>
            <a:r>
              <a:rPr lang="en-US" b="1" u="sng" dirty="0">
                <a:solidFill>
                  <a:srgbClr val="FF0000"/>
                </a:solidFill>
              </a:rPr>
              <a:t>Only available for </a:t>
            </a:r>
            <a:r>
              <a:rPr lang="en-US" b="1" u="sng" dirty="0" err="1">
                <a:solidFill>
                  <a:srgbClr val="FF0000"/>
                </a:solidFill>
              </a:rPr>
              <a:t>PetaLibrary</a:t>
            </a:r>
            <a:r>
              <a:rPr lang="en-US" b="1" u="sng" dirty="0">
                <a:solidFill>
                  <a:srgbClr val="FF0000"/>
                </a:solidFill>
              </a:rPr>
              <a:t> allocations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411308" y="3561109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7836243" cy="91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4400" dirty="0"/>
              <a:t>Command Line Data Transfer on CURC Resources</a:t>
            </a:r>
            <a:endParaRPr sz="44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13716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https://github.com/ResearchComputing/command_line_data_transfer_primer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r>
              <a:rPr lang="en-US" dirty="0">
                <a:latin typeface="Helvetica"/>
                <a:cs typeface="Helvetica"/>
              </a:rPr>
              <a:t>Documentation: </a:t>
            </a:r>
            <a:r>
              <a:rPr lang="en-US" dirty="0">
                <a:latin typeface="Helvetica"/>
                <a:cs typeface="Helvetica"/>
                <a:hlinkClick r:id="rId2"/>
              </a:rPr>
              <a:t>https://curc.readthedocs.io/en/latest/compute/data-transfer.html?highlight=Globus#globus-transfers</a:t>
            </a:r>
            <a:r>
              <a:rPr lang="en-US" dirty="0">
                <a:latin typeface="Helvetica"/>
                <a:cs typeface="Helvetica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378" y="25951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endParaRPr lang="en-US" sz="32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https://github.com/ResearchComputing/command_line_data_transfer_primer</a:t>
            </a:r>
            <a:r>
              <a:rPr lang="en-US" sz="32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F4B34-DE83-5FE5-5279-B0CE1A0EB66E}"/>
              </a:ext>
            </a:extLst>
          </p:cNvPr>
          <p:cNvSpPr txBox="1"/>
          <p:nvPr/>
        </p:nvSpPr>
        <p:spPr>
          <a:xfrm>
            <a:off x="838200" y="5215942"/>
            <a:ext cx="1064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https://curc.readthedocs.io/en/latest/compute/filesystems.html#file-permissions-ownership-and-group-membership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9E19-2B3B-0AA3-A9D1-3BB66D09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the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2EC0-50CC-4563-0BB4-70C269F3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our system every CU Boulder and CSU user can utilize SSH</a:t>
            </a:r>
          </a:p>
          <a:p>
            <a:pPr lvl="1"/>
            <a:r>
              <a:rPr lang="en-US" sz="2400" dirty="0"/>
              <a:t>Necessary for data transfers to your local machine</a:t>
            </a:r>
          </a:p>
          <a:p>
            <a:r>
              <a:rPr lang="en-US" sz="2800" dirty="0"/>
              <a:t>AMC users can request access SSH login:</a:t>
            </a:r>
          </a:p>
          <a:p>
            <a:pPr lvl="1"/>
            <a:r>
              <a:rPr lang="en-US" sz="2400" dirty="0">
                <a:hlinkClick r:id="rId2"/>
              </a:rPr>
              <a:t>https://curc.readthedocs.io/en/latest/access/amc-access.html</a:t>
            </a:r>
            <a:r>
              <a:rPr lang="en-US" sz="2400" dirty="0"/>
              <a:t> </a:t>
            </a:r>
          </a:p>
          <a:p>
            <a:r>
              <a:rPr lang="en-US" sz="2800" dirty="0"/>
              <a:t>ACCESS users (individuals from the RMACC community) cannot SSH into our resources right now</a:t>
            </a:r>
          </a:p>
          <a:p>
            <a:pPr lvl="1"/>
            <a:r>
              <a:rPr lang="en-US" sz="2400" dirty="0"/>
              <a:t>We are working on this, but it is difficult!</a:t>
            </a:r>
          </a:p>
          <a:p>
            <a:pPr lvl="1"/>
            <a:r>
              <a:rPr lang="en-US" sz="2400" dirty="0"/>
              <a:t>Unfortunately means this tutorial will not work with CURC resources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9785A-BAB1-04DB-6816-97EB3FAD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4C49-CAC2-A2B9-EB35-BD82EC83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940F-95FC-B841-945F-3CEFC7A6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18559</TotalTime>
  <Words>1672</Words>
  <Application>Microsoft Macintosh PowerPoint</Application>
  <PresentationFormat>Widescreen</PresentationFormat>
  <Paragraphs>309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Office Theme</vt:lpstr>
      <vt:lpstr>Command Line Data Transfer on CURC Resources</vt:lpstr>
      <vt:lpstr>Command Line Data Transfer on CURC Resources</vt:lpstr>
      <vt:lpstr>Outline</vt:lpstr>
      <vt:lpstr>Accessing Data on RC Resources</vt:lpstr>
      <vt:lpstr>Access through the Command Line</vt:lpstr>
      <vt:lpstr>General Filesystem Structure</vt:lpstr>
      <vt:lpstr>Unix Groups</vt:lpstr>
      <vt:lpstr>Who can use the command line?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The PetaLibrary</vt:lpstr>
      <vt:lpstr>Command line option - mounting</vt:lpstr>
      <vt:lpstr>GUI based options</vt:lpstr>
      <vt:lpstr>GUI option - Open OnDemand</vt:lpstr>
      <vt:lpstr>GUI option - Globus</vt:lpstr>
      <vt:lpstr>Sharing Data</vt:lpstr>
      <vt:lpstr>Globus Shared Endpoints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636</cp:revision>
  <dcterms:created xsi:type="dcterms:W3CDTF">2019-04-12T06:07:02Z</dcterms:created>
  <dcterms:modified xsi:type="dcterms:W3CDTF">2024-03-18T15:46:16Z</dcterms:modified>
</cp:coreProperties>
</file>